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9" d="100"/>
          <a:sy n="109" d="100"/>
        </p:scale>
        <p:origin x="208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E0E077-5B90-6DDE-7ADB-8A6C767EE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29000"/>
            <a:ext cx="9144000" cy="1661984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B177D8-F4AD-1992-53A9-C7BE17FBCB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99902"/>
            <a:ext cx="9144000" cy="895865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46790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72C84E-9B6F-1DA0-EBDA-11D076B80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95659D2-5F8C-8D2E-A976-8E97E8085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AD281A-5764-8B86-F07C-1CD610C5C8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56B453-2A75-EF45-A0BE-34DB20BECA6A}" type="datetimeFigureOut">
              <a:rPr lang="es-ES" smtClean="0"/>
              <a:t>9/10/25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39EBDA-1A6A-20F4-BAED-AF0A24472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5648D1-96D1-1A8A-459B-5F9E3CB71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EFA386-DC3A-804F-8FBB-D04A5C0D41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144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5ED818F-0872-D159-C081-86409E5B1D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94F9882-D437-07D6-4BA7-58D27CABAA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1F5769-D152-F20A-F3A2-51A928DB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56B453-2A75-EF45-A0BE-34DB20BECA6A}" type="datetimeFigureOut">
              <a:rPr lang="es-ES" smtClean="0"/>
              <a:t>9/10/25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353660-5F87-DDAA-4F71-D7B1AD09A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52CB07-369C-CEEA-780F-C341D6960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EFA386-DC3A-804F-8FBB-D04A5C0D41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6515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E4D814-090B-E97E-A97F-61CB8628B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03DE87-0B28-1DE7-F071-73D589B05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038EB9-7EB7-9EAC-3363-ECAC2E9FEF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56B453-2A75-EF45-A0BE-34DB20BECA6A}" type="datetimeFigureOut">
              <a:rPr lang="es-ES" smtClean="0"/>
              <a:t>9/10/25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65ECA5-F8A0-134F-5B88-73A0AB87C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BD5597-F271-110A-A7C0-32251110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EFA386-DC3A-804F-8FBB-D04A5C0D41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2463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0AF323-0F86-2ABD-FC79-7CD84E84B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DDCB5D-57A8-F7FE-2770-2D761974B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D0E2BF-F12A-F81C-394B-B2198DEA5A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56B453-2A75-EF45-A0BE-34DB20BECA6A}" type="datetimeFigureOut">
              <a:rPr lang="es-ES" smtClean="0"/>
              <a:t>9/10/25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B91199-3449-6553-DC72-DB1F28B65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455536-49F9-BFF2-7773-6624F1971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EFA386-DC3A-804F-8FBB-D04A5C0D41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130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35069C-9EFC-C819-4950-35EB91DCC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866F06-4284-F230-CB7F-F5F5A8FB78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1B5547-6DD9-F48A-9CB0-8DC4094DE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E30CB2-AD12-0B6B-3CFA-AECF1120B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56B453-2A75-EF45-A0BE-34DB20BECA6A}" type="datetimeFigureOut">
              <a:rPr lang="es-ES" smtClean="0"/>
              <a:t>9/10/25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FAE618-3B5D-BCCD-15CA-1EBFAD4D3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0F49BC-07D6-8759-2A2C-E63A7EC02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EFA386-DC3A-804F-8FBB-D04A5C0D41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279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B7DB55-A9B7-5F1C-47F7-E3CAFB4FE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260E01-BC52-0EAE-A8CB-C3C99396D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625933-BD43-C044-4688-9119B89C6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5BA4541-3955-45FE-F969-7C53846B3D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6297-F7A8-2F51-A657-00A9E82F5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F2F3CB5-C472-8A8B-E322-EB2EEDCBD2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56B453-2A75-EF45-A0BE-34DB20BECA6A}" type="datetimeFigureOut">
              <a:rPr lang="es-ES" smtClean="0"/>
              <a:t>9/10/25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36CECCE-E9A4-C794-4645-FA324116D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615EDA3-ED80-2156-60BE-1E4BB11EA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EFA386-DC3A-804F-8FBB-D04A5C0D41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858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D93FE0-A2AF-74C5-D266-88C95170E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FB22D9-DA2B-B794-2B40-6AD1EE97A2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56B453-2A75-EF45-A0BE-34DB20BECA6A}" type="datetimeFigureOut">
              <a:rPr lang="es-ES" smtClean="0"/>
              <a:t>9/10/25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0A8D918-C967-0408-57CE-5FB6589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5270093-3A1E-85B0-A077-5635868B7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EFA386-DC3A-804F-8FBB-D04A5C0D41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53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059C562-0477-1C3B-C578-933CD2CED3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56B453-2A75-EF45-A0BE-34DB20BECA6A}" type="datetimeFigureOut">
              <a:rPr lang="es-ES" smtClean="0"/>
              <a:t>9/10/25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57129CD-5BA9-59AB-21B2-2F41DB0EF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741B2F2-6968-18B8-5364-918B2466B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EFA386-DC3A-804F-8FBB-D04A5C0D41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7175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A3DECA-591B-C19A-E22C-88B228900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34CC70-1D4A-5B6C-5942-7AD79D63B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2B383C3-DC04-88A0-57FF-8ADC22968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605A2A-DF51-48C8-F4CA-EC7D1492CB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56B453-2A75-EF45-A0BE-34DB20BECA6A}" type="datetimeFigureOut">
              <a:rPr lang="es-ES" smtClean="0"/>
              <a:t>9/10/25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923294-4B60-D7C6-A43D-6E78C638B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718186-49FD-F08A-93C0-7940A5B13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EFA386-DC3A-804F-8FBB-D04A5C0D41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857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B2A083-C166-B861-CF46-37B2094E1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10A7D6E-08F9-7C54-F1C1-EB6F82FE3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99D8EA9-5179-2DD0-C30F-288E70E74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775052-0FD8-E6CE-06BA-0D654884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56B453-2A75-EF45-A0BE-34DB20BECA6A}" type="datetimeFigureOut">
              <a:rPr lang="es-ES" smtClean="0"/>
              <a:t>9/10/25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6F77CA-4685-A77A-FB69-E451BE972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D83420-918D-4972-5855-DC0A5BC0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EFA386-DC3A-804F-8FBB-D04A5C0D41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1144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5D33054-D3D2-EF2C-7654-9BA89FAE1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DC9291-E183-C7E8-CA16-0A6EF35D0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59FA4F-9430-3DEF-CB80-ECA55B51C2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11611" y="6356350"/>
            <a:ext cx="83284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40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A677CD-6990-93DC-CED0-7BBA2A8993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87261"/>
            <a:ext cx="9144000" cy="1661984"/>
          </a:xfrm>
        </p:spPr>
        <p:txBody>
          <a:bodyPr/>
          <a:lstStyle/>
          <a:p>
            <a:r>
              <a:rPr lang="es-ES" dirty="0"/>
              <a:t>TÍTULO WEBINAR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65FC0B-263E-640D-AAE6-8725E7C978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Autor || Filiación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5E3CF5FA-0EC0-F1AB-328C-2829CC69C590}"/>
              </a:ext>
            </a:extLst>
          </p:cNvPr>
          <p:cNvCxnSpPr/>
          <p:nvPr/>
        </p:nvCxnSpPr>
        <p:spPr>
          <a:xfrm>
            <a:off x="1946031" y="3569676"/>
            <a:ext cx="8124092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421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6ADA2F-5782-5897-0512-5DE079EBD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6752C8-92C7-25BA-E899-C38DD0647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72309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Macintosh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Arial Black</vt:lpstr>
      <vt:lpstr>Tema de Office</vt:lpstr>
      <vt:lpstr>TÍTULO WEBINAR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WEBINAR</dc:title>
  <dc:creator>marcos diaz</dc:creator>
  <cp:lastModifiedBy>marcos diaz</cp:lastModifiedBy>
  <cp:revision>1</cp:revision>
  <dcterms:created xsi:type="dcterms:W3CDTF">2025-10-09T10:40:04Z</dcterms:created>
  <dcterms:modified xsi:type="dcterms:W3CDTF">2025-10-09T10:43:36Z</dcterms:modified>
</cp:coreProperties>
</file>